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78" r:id="rId3"/>
    <p:sldId id="279" r:id="rId4"/>
    <p:sldId id="272" r:id="rId5"/>
    <p:sldId id="262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EC979"/>
    <a:srgbClr val="F4944A"/>
    <a:srgbClr val="FFC000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83" d="100"/>
          <a:sy n="83" d="100"/>
        </p:scale>
        <p:origin x="619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FF7C80"/>
          </a:solidFill>
        </p:spPr>
        <p:txBody>
          <a:bodyPr/>
          <a:lstStyle/>
          <a:p>
            <a:r>
              <a:rPr lang="fr-FR" b="1" dirty="0">
                <a:solidFill>
                  <a:srgbClr val="FEFEFE"/>
                </a:solidFill>
              </a:rPr>
              <a:t>Activités d’écriture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86197"/>
            <a:ext cx="9144000" cy="1655762"/>
          </a:xfrm>
        </p:spPr>
        <p:txBody>
          <a:bodyPr/>
          <a:lstStyle/>
          <a:p>
            <a:r>
              <a:rPr lang="fr-FR" sz="4400" dirty="0"/>
              <a:t>Semaine 4</a:t>
            </a:r>
          </a:p>
          <a:p>
            <a:endParaRPr lang="fr-FR" dirty="0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A2E656BC-A13B-45ED-9481-7BE86AB8755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F1F8AD05-C0D5-B32B-C834-C5E301F5A53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72" y="220132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57686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2" name="Titre 1">
            <a:extLst>
              <a:ext uri="{FF2B5EF4-FFF2-40B4-BE49-F238E27FC236}">
                <a16:creationId xmlns:a16="http://schemas.microsoft.com/office/drawing/2014/main" id="{0A1AC1E6-EE96-4F8E-8E49-F8DA704F51D7}"/>
              </a:ext>
            </a:extLst>
          </p:cNvPr>
          <p:cNvSpPr txBox="1">
            <a:spLocks/>
          </p:cNvSpPr>
          <p:nvPr/>
        </p:nvSpPr>
        <p:spPr>
          <a:xfrm>
            <a:off x="1850740" y="46882"/>
            <a:ext cx="7586558" cy="12210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4000" b="1" dirty="0"/>
              <a:t>Je copie :</a:t>
            </a:r>
          </a:p>
        </p:txBody>
      </p:sp>
      <p:sp>
        <p:nvSpPr>
          <p:cNvPr id="16" name="Espace réservé du texte 3">
            <a:extLst>
              <a:ext uri="{FF2B5EF4-FFF2-40B4-BE49-F238E27FC236}">
                <a16:creationId xmlns:a16="http://schemas.microsoft.com/office/drawing/2014/main" id="{178C2D74-C858-4A0F-B4A6-BA5C76086695}"/>
              </a:ext>
            </a:extLst>
          </p:cNvPr>
          <p:cNvSpPr txBox="1">
            <a:spLocks/>
          </p:cNvSpPr>
          <p:nvPr/>
        </p:nvSpPr>
        <p:spPr>
          <a:xfrm>
            <a:off x="120927" y="6414532"/>
            <a:ext cx="3816424" cy="70767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800" i="1" dirty="0">
                <a:solidFill>
                  <a:srgbClr val="00B050"/>
                </a:solidFill>
              </a:rPr>
              <a:t>E1 J’ai une écriture lisible.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8D3ABD67-C0CF-4EDF-8888-0A3C0EB845EB}"/>
              </a:ext>
            </a:extLst>
          </p:cNvPr>
          <p:cNvSpPr txBox="1"/>
          <p:nvPr/>
        </p:nvSpPr>
        <p:spPr>
          <a:xfrm>
            <a:off x="1224643" y="1520785"/>
            <a:ext cx="6681683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b="1" dirty="0">
                <a:solidFill>
                  <a:srgbClr val="F4944A"/>
                </a:solidFill>
              </a:rPr>
              <a:t>CE1 : </a:t>
            </a:r>
            <a:r>
              <a:rPr lang="fr-FR" sz="3600" dirty="0"/>
              <a:t>La majuscule :</a:t>
            </a:r>
          </a:p>
          <a:p>
            <a:endParaRPr lang="fr-FR" sz="3600" i="1" dirty="0">
              <a:solidFill>
                <a:srgbClr val="00B050"/>
              </a:solidFill>
            </a:endParaRPr>
          </a:p>
          <a:p>
            <a:r>
              <a:rPr lang="fr-FR" sz="5400" dirty="0">
                <a:latin typeface="Ecriture A Orne" panose="02010301010101010101" pitchFamily="50" charset="0"/>
              </a:rPr>
              <a:t>K</a:t>
            </a:r>
          </a:p>
          <a:p>
            <a:r>
              <a:rPr lang="fr-FR" sz="5400" dirty="0">
                <a:latin typeface="Ecriture A Orne" panose="02010301010101010101" pitchFamily="50" charset="0"/>
              </a:rPr>
              <a:t>Kévin – </a:t>
            </a:r>
            <a:r>
              <a:rPr lang="fr-FR" sz="5400" dirty="0" err="1">
                <a:latin typeface="Ecriture A Orne" panose="02010301010101010101" pitchFamily="50" charset="0"/>
              </a:rPr>
              <a:t>Kyllian</a:t>
            </a:r>
            <a:endParaRPr lang="fr-FR" sz="5400" dirty="0">
              <a:latin typeface="Ecriture A Orne" panose="02010301010101010101" pitchFamily="50" charset="0"/>
            </a:endParaRPr>
          </a:p>
          <a:p>
            <a:r>
              <a:rPr lang="fr-FR" sz="5400" dirty="0">
                <a:latin typeface="Ecriture A Orne" panose="02010301010101010101" pitchFamily="50" charset="0"/>
              </a:rPr>
              <a:t>Kaïs va au Kenya</a:t>
            </a:r>
          </a:p>
          <a:p>
            <a:endParaRPr lang="fr-FR" sz="3600" dirty="0"/>
          </a:p>
          <a:p>
            <a:endParaRPr lang="fr-FR" dirty="0"/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6C4FA31A-B3A5-A4F3-1A86-59B8A97D6F4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07771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2" name="Titre 1">
            <a:extLst>
              <a:ext uri="{FF2B5EF4-FFF2-40B4-BE49-F238E27FC236}">
                <a16:creationId xmlns:a16="http://schemas.microsoft.com/office/drawing/2014/main" id="{0A1AC1E6-EE96-4F8E-8E49-F8DA704F51D7}"/>
              </a:ext>
            </a:extLst>
          </p:cNvPr>
          <p:cNvSpPr txBox="1">
            <a:spLocks/>
          </p:cNvSpPr>
          <p:nvPr/>
        </p:nvSpPr>
        <p:spPr>
          <a:xfrm>
            <a:off x="1850740" y="46882"/>
            <a:ext cx="7586558" cy="12210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4000" b="1" dirty="0"/>
              <a:t>Je copie :</a:t>
            </a:r>
          </a:p>
        </p:txBody>
      </p:sp>
      <p:sp>
        <p:nvSpPr>
          <p:cNvPr id="16" name="Espace réservé du texte 3">
            <a:extLst>
              <a:ext uri="{FF2B5EF4-FFF2-40B4-BE49-F238E27FC236}">
                <a16:creationId xmlns:a16="http://schemas.microsoft.com/office/drawing/2014/main" id="{178C2D74-C858-4A0F-B4A6-BA5C76086695}"/>
              </a:ext>
            </a:extLst>
          </p:cNvPr>
          <p:cNvSpPr txBox="1">
            <a:spLocks/>
          </p:cNvSpPr>
          <p:nvPr/>
        </p:nvSpPr>
        <p:spPr>
          <a:xfrm>
            <a:off x="120927" y="6414532"/>
            <a:ext cx="3816424" cy="70767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800" i="1" dirty="0">
                <a:solidFill>
                  <a:srgbClr val="00B050"/>
                </a:solidFill>
              </a:rPr>
              <a:t>E1 J’ai une écriture lisible.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8D3ABD67-C0CF-4EDF-8888-0A3C0EB845EB}"/>
              </a:ext>
            </a:extLst>
          </p:cNvPr>
          <p:cNvSpPr txBox="1"/>
          <p:nvPr/>
        </p:nvSpPr>
        <p:spPr>
          <a:xfrm>
            <a:off x="1173020" y="1470550"/>
            <a:ext cx="10307781" cy="51286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3600" b="1" dirty="0">
                <a:solidFill>
                  <a:srgbClr val="F4944A"/>
                </a:solidFill>
              </a:rPr>
              <a:t>CE1 :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3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Technique de copie 2 : faire la photo d’un mot :</a:t>
            </a:r>
          </a:p>
          <a:p>
            <a:pPr marL="571500" indent="-57150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fr-FR" sz="3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un hurluberlu – un philanthrope – un xylophone</a:t>
            </a:r>
          </a:p>
          <a:p>
            <a:pPr marL="571500" indent="-57150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fr-FR" sz="3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un hurluberlu hilare – un philanthrope sympathique – un xylophone multicolore</a:t>
            </a:r>
          </a:p>
          <a:p>
            <a:pPr marL="571500" indent="-57150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endParaRPr lang="fr-FR" sz="3600" i="1" dirty="0">
              <a:solidFill>
                <a:srgbClr val="00B050"/>
              </a:solidFill>
            </a:endParaRPr>
          </a:p>
          <a:p>
            <a:endParaRPr lang="fr-FR" sz="3600" dirty="0"/>
          </a:p>
          <a:p>
            <a:endParaRPr lang="fr-FR" dirty="0"/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09DD9538-5CED-0C40-CB7C-485603AE318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99906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</p:txBody>
      </p:sp>
      <p:sp>
        <p:nvSpPr>
          <p:cNvPr id="7" name="Espace réservé du texte 3">
            <a:extLst>
              <a:ext uri="{FF2B5EF4-FFF2-40B4-BE49-F238E27FC236}">
                <a16:creationId xmlns:a16="http://schemas.microsoft.com/office/drawing/2014/main" id="{1A0C7019-6805-4C39-B3EB-5B1C3E3A3EB5}"/>
              </a:ext>
            </a:extLst>
          </p:cNvPr>
          <p:cNvSpPr txBox="1">
            <a:spLocks/>
          </p:cNvSpPr>
          <p:nvPr/>
        </p:nvSpPr>
        <p:spPr>
          <a:xfrm>
            <a:off x="271537" y="6332425"/>
            <a:ext cx="7931224" cy="320899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600" i="1" dirty="0">
                <a:solidFill>
                  <a:srgbClr val="00B050"/>
                </a:solidFill>
              </a:rPr>
              <a:t>E1 J’ai une écriture lisible.</a:t>
            </a: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6" name="Titre 1">
            <a:extLst>
              <a:ext uri="{FF2B5EF4-FFF2-40B4-BE49-F238E27FC236}">
                <a16:creationId xmlns:a16="http://schemas.microsoft.com/office/drawing/2014/main" id="{8A6BE33E-9042-40C3-8264-06EEA7D3E7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-2112"/>
            <a:ext cx="9423400" cy="1325563"/>
          </a:xfrm>
        </p:spPr>
        <p:txBody>
          <a:bodyPr/>
          <a:lstStyle/>
          <a:p>
            <a:r>
              <a:rPr lang="fr-FR" b="1" dirty="0"/>
              <a:t>Écrire avec des contraintes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7E5551D0-935A-4678-B1E9-04EAE0425E44}"/>
              </a:ext>
            </a:extLst>
          </p:cNvPr>
          <p:cNvSpPr txBox="1"/>
          <p:nvPr/>
        </p:nvSpPr>
        <p:spPr>
          <a:xfrm>
            <a:off x="1189466" y="1645146"/>
            <a:ext cx="8776569" cy="31926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>
                <a:solidFill>
                  <a:srgbClr val="F4944A"/>
                </a:solidFill>
              </a:rPr>
              <a:t>CE1 :</a:t>
            </a:r>
          </a:p>
          <a:p>
            <a:endParaRPr lang="fr-FR" sz="2400" b="1" dirty="0">
              <a:solidFill>
                <a:srgbClr val="F4944A"/>
              </a:solidFill>
            </a:endParaRPr>
          </a:p>
          <a:p>
            <a:pPr marL="342900" lvl="0" indent="-342900">
              <a:lnSpc>
                <a:spcPct val="115000"/>
              </a:lnSpc>
              <a:buFont typeface="Calibri" panose="020F0502020204030204" pitchFamily="34" charset="0"/>
              <a:buChar char="-"/>
            </a:pPr>
            <a:r>
              <a:rPr lang="fr-FR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une phrase de chaque type,</a:t>
            </a:r>
          </a:p>
          <a:p>
            <a:pPr marL="342900" lvl="0" indent="-342900">
              <a:lnSpc>
                <a:spcPct val="115000"/>
              </a:lnSpc>
              <a:buFont typeface="Calibri" panose="020F0502020204030204" pitchFamily="34" charset="0"/>
              <a:buChar char="-"/>
            </a:pPr>
            <a:r>
              <a:rPr lang="fr-FR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deux mots de la fiche autour du mot « famille » dans chaque phrase,</a:t>
            </a:r>
          </a:p>
          <a:p>
            <a:pPr marL="342900" lvl="0" indent="-342900">
              <a:lnSpc>
                <a:spcPct val="115000"/>
              </a:lnSpc>
              <a:spcAft>
                <a:spcPts val="800"/>
              </a:spcAft>
              <a:buFont typeface="Calibri" panose="020F0502020204030204" pitchFamily="34" charset="0"/>
              <a:buChar char="-"/>
            </a:pPr>
            <a:r>
              <a:rPr lang="fr-FR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conjuguer au passé composé. </a:t>
            </a:r>
          </a:p>
          <a:p>
            <a:endParaRPr lang="fr-FR" dirty="0"/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C033BAD6-CC1A-101B-FD42-3837B283BA3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52961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-2112"/>
            <a:ext cx="9423400" cy="1325563"/>
          </a:xfrm>
        </p:spPr>
        <p:txBody>
          <a:bodyPr/>
          <a:lstStyle/>
          <a:p>
            <a:r>
              <a:rPr lang="fr-FR" b="1" dirty="0"/>
              <a:t>Enrichir son texte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</p:txBody>
      </p:sp>
      <p:sp>
        <p:nvSpPr>
          <p:cNvPr id="7" name="Espace réservé du texte 3">
            <a:extLst>
              <a:ext uri="{FF2B5EF4-FFF2-40B4-BE49-F238E27FC236}">
                <a16:creationId xmlns:a16="http://schemas.microsoft.com/office/drawing/2014/main" id="{1A0C7019-6805-4C39-B3EB-5B1C3E3A3EB5}"/>
              </a:ext>
            </a:extLst>
          </p:cNvPr>
          <p:cNvSpPr txBox="1">
            <a:spLocks/>
          </p:cNvSpPr>
          <p:nvPr/>
        </p:nvSpPr>
        <p:spPr>
          <a:xfrm>
            <a:off x="271537" y="6332425"/>
            <a:ext cx="7931224" cy="320899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  <a:defRPr/>
            </a:pPr>
            <a:r>
              <a:rPr lang="fr-FR" sz="1600" i="1" dirty="0">
                <a:solidFill>
                  <a:srgbClr val="00B050"/>
                </a:solidFill>
                <a:latin typeface="Calibri"/>
              </a:rPr>
              <a:t>E4 Je produis un écrit répondant à une consigne </a:t>
            </a:r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0" name="ZoneTexte 9">
            <a:extLst>
              <a:ext uri="{FF2B5EF4-FFF2-40B4-BE49-F238E27FC236}">
                <a16:creationId xmlns:a16="http://schemas.microsoft.com/office/drawing/2014/main" id="{1AEABE1F-6BF3-4C2F-B3CD-CF188FCDA931}"/>
              </a:ext>
            </a:extLst>
          </p:cNvPr>
          <p:cNvSpPr txBox="1"/>
          <p:nvPr/>
        </p:nvSpPr>
        <p:spPr>
          <a:xfrm>
            <a:off x="1083331" y="1267888"/>
            <a:ext cx="530114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b="1" dirty="0"/>
              <a:t>Enrichir le texte précédent.</a:t>
            </a:r>
            <a:endParaRPr lang="fr-FR" sz="3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fr-FR" dirty="0"/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4D5C6933-9EFC-45A4-B1B5-AE2D86CDC7B2}"/>
              </a:ext>
            </a:extLst>
          </p:cNvPr>
          <p:cNvSpPr txBox="1"/>
          <p:nvPr/>
        </p:nvSpPr>
        <p:spPr>
          <a:xfrm>
            <a:off x="3239962" y="2914884"/>
            <a:ext cx="10131676" cy="17235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800" dirty="0">
                <a:latin typeface="Ecriture A Orne" panose="02010301010101010101" pitchFamily="50" charset="0"/>
              </a:rPr>
              <a:t>La maison est jolie.</a:t>
            </a:r>
            <a:r>
              <a:rPr lang="fr-FR" sz="8800" dirty="0"/>
              <a:t> </a:t>
            </a:r>
            <a:endParaRPr lang="fr-FR" sz="9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fr-FR" dirty="0"/>
          </a:p>
        </p:txBody>
      </p:sp>
      <p:cxnSp>
        <p:nvCxnSpPr>
          <p:cNvPr id="4" name="Connecteur droit avec flèche 3">
            <a:extLst>
              <a:ext uri="{FF2B5EF4-FFF2-40B4-BE49-F238E27FC236}">
                <a16:creationId xmlns:a16="http://schemas.microsoft.com/office/drawing/2014/main" id="{C4B87D7C-9875-43C1-8EC3-83726872CFCD}"/>
              </a:ext>
            </a:extLst>
          </p:cNvPr>
          <p:cNvCxnSpPr>
            <a:cxnSpLocks/>
          </p:cNvCxnSpPr>
          <p:nvPr/>
        </p:nvCxnSpPr>
        <p:spPr>
          <a:xfrm flipV="1">
            <a:off x="2849336" y="3918857"/>
            <a:ext cx="1387813" cy="1151164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4" name="Connecteur droit avec flèche 13">
            <a:extLst>
              <a:ext uri="{FF2B5EF4-FFF2-40B4-BE49-F238E27FC236}">
                <a16:creationId xmlns:a16="http://schemas.microsoft.com/office/drawing/2014/main" id="{AC81C0D4-02B2-4F6A-85C9-0282E11391E1}"/>
              </a:ext>
            </a:extLst>
          </p:cNvPr>
          <p:cNvCxnSpPr>
            <a:cxnSpLocks/>
          </p:cNvCxnSpPr>
          <p:nvPr/>
        </p:nvCxnSpPr>
        <p:spPr>
          <a:xfrm flipH="1" flipV="1">
            <a:off x="6384413" y="3974477"/>
            <a:ext cx="498080" cy="1307816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6" name="Connecteur droit avec flèche 15">
            <a:extLst>
              <a:ext uri="{FF2B5EF4-FFF2-40B4-BE49-F238E27FC236}">
                <a16:creationId xmlns:a16="http://schemas.microsoft.com/office/drawing/2014/main" id="{56616FB9-4E69-4EE0-83DF-D4F7CF765ED9}"/>
              </a:ext>
            </a:extLst>
          </p:cNvPr>
          <p:cNvCxnSpPr>
            <a:cxnSpLocks/>
          </p:cNvCxnSpPr>
          <p:nvPr/>
        </p:nvCxnSpPr>
        <p:spPr>
          <a:xfrm flipH="1">
            <a:off x="7102870" y="2204547"/>
            <a:ext cx="1202930" cy="1243354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8" name="ZoneTexte 17">
            <a:extLst>
              <a:ext uri="{FF2B5EF4-FFF2-40B4-BE49-F238E27FC236}">
                <a16:creationId xmlns:a16="http://schemas.microsoft.com/office/drawing/2014/main" id="{0ACA50E1-C3A4-4A55-8AD7-6B5435BC6130}"/>
              </a:ext>
            </a:extLst>
          </p:cNvPr>
          <p:cNvSpPr txBox="1"/>
          <p:nvPr/>
        </p:nvSpPr>
        <p:spPr>
          <a:xfrm>
            <a:off x="1584427" y="4572375"/>
            <a:ext cx="1754767" cy="17235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800" dirty="0">
                <a:solidFill>
                  <a:srgbClr val="0070C0"/>
                </a:solidFill>
                <a:latin typeface="Ecriture A Orne" panose="02010301010101010101" pitchFamily="50" charset="0"/>
              </a:rPr>
              <a:t>petite</a:t>
            </a:r>
            <a:endParaRPr lang="fr-FR" sz="9600" dirty="0">
              <a:solidFill>
                <a:srgbClr val="0070C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fr-FR" dirty="0"/>
          </a:p>
        </p:txBody>
      </p:sp>
      <p:sp>
        <p:nvSpPr>
          <p:cNvPr id="19" name="ZoneTexte 18">
            <a:extLst>
              <a:ext uri="{FF2B5EF4-FFF2-40B4-BE49-F238E27FC236}">
                <a16:creationId xmlns:a16="http://schemas.microsoft.com/office/drawing/2014/main" id="{023429EA-59F2-4CDC-9159-14B58CF7D4B3}"/>
              </a:ext>
            </a:extLst>
          </p:cNvPr>
          <p:cNvSpPr txBox="1"/>
          <p:nvPr/>
        </p:nvSpPr>
        <p:spPr>
          <a:xfrm>
            <a:off x="6225486" y="4734563"/>
            <a:ext cx="5539250" cy="17235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800" dirty="0">
                <a:solidFill>
                  <a:srgbClr val="0070C0"/>
                </a:solidFill>
                <a:latin typeface="Ecriture A Orne" panose="02010301010101010101" pitchFamily="50" charset="0"/>
              </a:rPr>
              <a:t>de mon oncle</a:t>
            </a:r>
            <a:endParaRPr lang="fr-FR" sz="9600" dirty="0">
              <a:solidFill>
                <a:srgbClr val="0070C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fr-FR" dirty="0"/>
          </a:p>
        </p:txBody>
      </p:sp>
      <p:sp>
        <p:nvSpPr>
          <p:cNvPr id="20" name="ZoneTexte 19">
            <a:extLst>
              <a:ext uri="{FF2B5EF4-FFF2-40B4-BE49-F238E27FC236}">
                <a16:creationId xmlns:a16="http://schemas.microsoft.com/office/drawing/2014/main" id="{7E4C1767-84C7-48BA-A2CF-546378CECEE3}"/>
              </a:ext>
            </a:extLst>
          </p:cNvPr>
          <p:cNvSpPr txBox="1"/>
          <p:nvPr/>
        </p:nvSpPr>
        <p:spPr>
          <a:xfrm>
            <a:off x="8202761" y="1305458"/>
            <a:ext cx="1754767" cy="17235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800" dirty="0">
                <a:solidFill>
                  <a:srgbClr val="0070C0"/>
                </a:solidFill>
                <a:latin typeface="Ecriture A Orne" panose="02010301010101010101" pitchFamily="50" charset="0"/>
              </a:rPr>
              <a:t>très</a:t>
            </a:r>
            <a:endParaRPr lang="fr-FR" sz="9600" dirty="0">
              <a:solidFill>
                <a:srgbClr val="0070C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fr-FR" dirty="0"/>
          </a:p>
        </p:txBody>
      </p:sp>
      <p:pic>
        <p:nvPicPr>
          <p:cNvPr id="15" name="Image 14">
            <a:extLst>
              <a:ext uri="{FF2B5EF4-FFF2-40B4-BE49-F238E27FC236}">
                <a16:creationId xmlns:a16="http://schemas.microsoft.com/office/drawing/2014/main" id="{548D1723-A24C-F666-3EA7-67BC0989676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1536490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88</TotalTime>
  <Words>142</Words>
  <Application>Microsoft Office PowerPoint</Application>
  <PresentationFormat>Grand écran</PresentationFormat>
  <Paragraphs>37</Paragraphs>
  <Slides>5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5</vt:i4>
      </vt:variant>
    </vt:vector>
  </HeadingPairs>
  <TitlesOfParts>
    <vt:vector size="10" baseType="lpstr">
      <vt:lpstr>Arial</vt:lpstr>
      <vt:lpstr>Calibri</vt:lpstr>
      <vt:lpstr>Calibri Light</vt:lpstr>
      <vt:lpstr>Ecriture A Orne</vt:lpstr>
      <vt:lpstr>Thème Office</vt:lpstr>
      <vt:lpstr>Activités d’écriture</vt:lpstr>
      <vt:lpstr>Présentation PowerPoint</vt:lpstr>
      <vt:lpstr>Présentation PowerPoint</vt:lpstr>
      <vt:lpstr>Écrire avec des contraintes</vt:lpstr>
      <vt:lpstr>Enrichir son texte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revision>32</cp:revision>
  <dcterms:created xsi:type="dcterms:W3CDTF">2021-07-17T07:25:24Z</dcterms:created>
  <dcterms:modified xsi:type="dcterms:W3CDTF">2022-08-06T20:49:07Z</dcterms:modified>
</cp:coreProperties>
</file>